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2"/>
    <p:restoredTop sz="94695"/>
  </p:normalViewPr>
  <p:slideViewPr>
    <p:cSldViewPr snapToGrid="0" snapToObjects="1">
      <p:cViewPr varScale="1">
        <p:scale>
          <a:sx n="190" d="100"/>
          <a:sy n="190" d="100"/>
        </p:scale>
        <p:origin x="5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3C99-0BC6-6147-BB5E-D840B3427C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R"/>
          </a:p>
        </p:txBody>
      </p:sp>
      <p:sp>
        <p:nvSpPr>
          <p:cNvPr id="3" name="Subtitle 2">
            <a:extLst>
              <a:ext uri="{FF2B5EF4-FFF2-40B4-BE49-F238E27FC236}">
                <a16:creationId xmlns:a16="http://schemas.microsoft.com/office/drawing/2014/main" id="{A7682027-5EB4-D54F-BDBF-D5F0514F24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2468BD17-E316-AE41-89BE-2D42C80DDA2F}"/>
              </a:ext>
            </a:extLst>
          </p:cNvPr>
          <p:cNvSpPr>
            <a:spLocks noGrp="1"/>
          </p:cNvSpPr>
          <p:nvPr>
            <p:ph type="dt" sz="half" idx="10"/>
          </p:nvPr>
        </p:nvSpPr>
        <p:spPr/>
        <p:txBody>
          <a:bodyPr/>
          <a:lstStyle/>
          <a:p>
            <a:fld id="{D469B186-7712-C74C-BF1C-D0B285E40740}" type="datetimeFigureOut">
              <a:rPr lang="en-BR" smtClean="0"/>
              <a:t>30/01/20</a:t>
            </a:fld>
            <a:endParaRPr lang="en-BR"/>
          </a:p>
        </p:txBody>
      </p:sp>
      <p:sp>
        <p:nvSpPr>
          <p:cNvPr id="5" name="Footer Placeholder 4">
            <a:extLst>
              <a:ext uri="{FF2B5EF4-FFF2-40B4-BE49-F238E27FC236}">
                <a16:creationId xmlns:a16="http://schemas.microsoft.com/office/drawing/2014/main" id="{4D7A1A91-4FC1-BE48-BF03-F1960FCA0E82}"/>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B9ED49CC-9394-D943-9C6C-AE21E6625C88}"/>
              </a:ext>
            </a:extLst>
          </p:cNvPr>
          <p:cNvSpPr>
            <a:spLocks noGrp="1"/>
          </p:cNvSpPr>
          <p:nvPr>
            <p:ph type="sldNum" sz="quarter" idx="12"/>
          </p:nvPr>
        </p:nvSpPr>
        <p:spPr/>
        <p:txBody>
          <a:bodyPr/>
          <a:lstStyle/>
          <a:p>
            <a:fld id="{8DF223B0-66A6-0D40-B966-60599C8FCC0B}" type="slidenum">
              <a:rPr lang="en-BR" smtClean="0"/>
              <a:t>‹#›</a:t>
            </a:fld>
            <a:endParaRPr lang="en-BR"/>
          </a:p>
        </p:txBody>
      </p:sp>
    </p:spTree>
    <p:extLst>
      <p:ext uri="{BB962C8B-B14F-4D97-AF65-F5344CB8AC3E}">
        <p14:creationId xmlns:p14="http://schemas.microsoft.com/office/powerpoint/2010/main" val="3852396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CB70F-990D-1542-8FF9-C79FAA5D342A}"/>
              </a:ext>
            </a:extLst>
          </p:cNvPr>
          <p:cNvSpPr>
            <a:spLocks noGrp="1"/>
          </p:cNvSpPr>
          <p:nvPr>
            <p:ph type="title"/>
          </p:nvPr>
        </p:nvSpPr>
        <p:spPr/>
        <p:txBody>
          <a:bodyPr/>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5E16CEC9-B84E-BC4C-86D5-CD58A53577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AAD455D6-04CD-F44E-A697-299C05A2A09E}"/>
              </a:ext>
            </a:extLst>
          </p:cNvPr>
          <p:cNvSpPr>
            <a:spLocks noGrp="1"/>
          </p:cNvSpPr>
          <p:nvPr>
            <p:ph type="dt" sz="half" idx="10"/>
          </p:nvPr>
        </p:nvSpPr>
        <p:spPr/>
        <p:txBody>
          <a:bodyPr/>
          <a:lstStyle/>
          <a:p>
            <a:fld id="{D469B186-7712-C74C-BF1C-D0B285E40740}" type="datetimeFigureOut">
              <a:rPr lang="en-BR" smtClean="0"/>
              <a:t>30/01/20</a:t>
            </a:fld>
            <a:endParaRPr lang="en-BR"/>
          </a:p>
        </p:txBody>
      </p:sp>
      <p:sp>
        <p:nvSpPr>
          <p:cNvPr id="5" name="Footer Placeholder 4">
            <a:extLst>
              <a:ext uri="{FF2B5EF4-FFF2-40B4-BE49-F238E27FC236}">
                <a16:creationId xmlns:a16="http://schemas.microsoft.com/office/drawing/2014/main" id="{123F835E-7AC0-BA4E-8384-4623CAC56600}"/>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A67098D-4C00-4C4C-854F-6E7BD89FD32E}"/>
              </a:ext>
            </a:extLst>
          </p:cNvPr>
          <p:cNvSpPr>
            <a:spLocks noGrp="1"/>
          </p:cNvSpPr>
          <p:nvPr>
            <p:ph type="sldNum" sz="quarter" idx="12"/>
          </p:nvPr>
        </p:nvSpPr>
        <p:spPr/>
        <p:txBody>
          <a:bodyPr/>
          <a:lstStyle/>
          <a:p>
            <a:fld id="{8DF223B0-66A6-0D40-B966-60599C8FCC0B}" type="slidenum">
              <a:rPr lang="en-BR" smtClean="0"/>
              <a:t>‹#›</a:t>
            </a:fld>
            <a:endParaRPr lang="en-BR"/>
          </a:p>
        </p:txBody>
      </p:sp>
    </p:spTree>
    <p:extLst>
      <p:ext uri="{BB962C8B-B14F-4D97-AF65-F5344CB8AC3E}">
        <p14:creationId xmlns:p14="http://schemas.microsoft.com/office/powerpoint/2010/main" val="25378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D99495-411E-1847-89CE-897389A393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R"/>
          </a:p>
        </p:txBody>
      </p:sp>
      <p:sp>
        <p:nvSpPr>
          <p:cNvPr id="3" name="Vertical Text Placeholder 2">
            <a:extLst>
              <a:ext uri="{FF2B5EF4-FFF2-40B4-BE49-F238E27FC236}">
                <a16:creationId xmlns:a16="http://schemas.microsoft.com/office/drawing/2014/main" id="{5570EB4A-370F-2E42-B7A8-C924D5AFE1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2195A7DF-0588-3C4C-9F38-4680F129BB85}"/>
              </a:ext>
            </a:extLst>
          </p:cNvPr>
          <p:cNvSpPr>
            <a:spLocks noGrp="1"/>
          </p:cNvSpPr>
          <p:nvPr>
            <p:ph type="dt" sz="half" idx="10"/>
          </p:nvPr>
        </p:nvSpPr>
        <p:spPr/>
        <p:txBody>
          <a:bodyPr/>
          <a:lstStyle/>
          <a:p>
            <a:fld id="{D469B186-7712-C74C-BF1C-D0B285E40740}" type="datetimeFigureOut">
              <a:rPr lang="en-BR" smtClean="0"/>
              <a:t>30/01/20</a:t>
            </a:fld>
            <a:endParaRPr lang="en-BR"/>
          </a:p>
        </p:txBody>
      </p:sp>
      <p:sp>
        <p:nvSpPr>
          <p:cNvPr id="5" name="Footer Placeholder 4">
            <a:extLst>
              <a:ext uri="{FF2B5EF4-FFF2-40B4-BE49-F238E27FC236}">
                <a16:creationId xmlns:a16="http://schemas.microsoft.com/office/drawing/2014/main" id="{D01FA860-5CBB-844D-818A-E882DC39BC2A}"/>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3BE1A19E-17A7-3648-932B-761548233B0E}"/>
              </a:ext>
            </a:extLst>
          </p:cNvPr>
          <p:cNvSpPr>
            <a:spLocks noGrp="1"/>
          </p:cNvSpPr>
          <p:nvPr>
            <p:ph type="sldNum" sz="quarter" idx="12"/>
          </p:nvPr>
        </p:nvSpPr>
        <p:spPr/>
        <p:txBody>
          <a:bodyPr/>
          <a:lstStyle/>
          <a:p>
            <a:fld id="{8DF223B0-66A6-0D40-B966-60599C8FCC0B}" type="slidenum">
              <a:rPr lang="en-BR" smtClean="0"/>
              <a:t>‹#›</a:t>
            </a:fld>
            <a:endParaRPr lang="en-BR"/>
          </a:p>
        </p:txBody>
      </p:sp>
    </p:spTree>
    <p:extLst>
      <p:ext uri="{BB962C8B-B14F-4D97-AF65-F5344CB8AC3E}">
        <p14:creationId xmlns:p14="http://schemas.microsoft.com/office/powerpoint/2010/main" val="2985764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CD4757-0E24-7348-B709-2D215F13A1B5}"/>
              </a:ext>
            </a:extLst>
          </p:cNvPr>
          <p:cNvSpPr txBox="1"/>
          <p:nvPr userDrawn="1"/>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endParaRPr lang="en-BR" sz="2000" dirty="0"/>
          </a:p>
        </p:txBody>
      </p:sp>
      <p:sp>
        <p:nvSpPr>
          <p:cNvPr id="10" name="Content Placeholder 9">
            <a:extLst>
              <a:ext uri="{FF2B5EF4-FFF2-40B4-BE49-F238E27FC236}">
                <a16:creationId xmlns:a16="http://schemas.microsoft.com/office/drawing/2014/main" id="{7A11B60C-CCE9-6F4F-8AAC-3A5811C85DB4}"/>
              </a:ext>
            </a:extLst>
          </p:cNvPr>
          <p:cNvSpPr>
            <a:spLocks noGrp="1"/>
          </p:cNvSpPr>
          <p:nvPr>
            <p:ph sz="quarter" idx="10"/>
          </p:nvPr>
        </p:nvSpPr>
        <p:spPr>
          <a:xfrm>
            <a:off x="5649642" y="1021293"/>
            <a:ext cx="6118225"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Tree>
    <p:extLst>
      <p:ext uri="{BB962C8B-B14F-4D97-AF65-F5344CB8AC3E}">
        <p14:creationId xmlns:p14="http://schemas.microsoft.com/office/powerpoint/2010/main" val="333131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2DF6-A476-414E-8D9F-A55E040C05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D2B553F8-5110-F14F-90D3-5D97185A1E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060240-B9C0-AC48-9862-4108916CF3F0}"/>
              </a:ext>
            </a:extLst>
          </p:cNvPr>
          <p:cNvSpPr>
            <a:spLocks noGrp="1"/>
          </p:cNvSpPr>
          <p:nvPr>
            <p:ph type="dt" sz="half" idx="10"/>
          </p:nvPr>
        </p:nvSpPr>
        <p:spPr/>
        <p:txBody>
          <a:bodyPr/>
          <a:lstStyle/>
          <a:p>
            <a:fld id="{D469B186-7712-C74C-BF1C-D0B285E40740}" type="datetimeFigureOut">
              <a:rPr lang="en-BR" smtClean="0"/>
              <a:t>30/01/20</a:t>
            </a:fld>
            <a:endParaRPr lang="en-BR"/>
          </a:p>
        </p:txBody>
      </p:sp>
      <p:sp>
        <p:nvSpPr>
          <p:cNvPr id="5" name="Footer Placeholder 4">
            <a:extLst>
              <a:ext uri="{FF2B5EF4-FFF2-40B4-BE49-F238E27FC236}">
                <a16:creationId xmlns:a16="http://schemas.microsoft.com/office/drawing/2014/main" id="{7CB7169E-5C76-754B-8547-1932569B2368}"/>
              </a:ext>
            </a:extLst>
          </p:cNvPr>
          <p:cNvSpPr>
            <a:spLocks noGrp="1"/>
          </p:cNvSpPr>
          <p:nvPr>
            <p:ph type="ftr" sz="quarter" idx="11"/>
          </p:nvPr>
        </p:nvSpPr>
        <p:spPr/>
        <p:txBody>
          <a:bodyPr/>
          <a:lstStyle/>
          <a:p>
            <a:endParaRPr lang="en-BR"/>
          </a:p>
        </p:txBody>
      </p:sp>
      <p:sp>
        <p:nvSpPr>
          <p:cNvPr id="6" name="Slide Number Placeholder 5">
            <a:extLst>
              <a:ext uri="{FF2B5EF4-FFF2-40B4-BE49-F238E27FC236}">
                <a16:creationId xmlns:a16="http://schemas.microsoft.com/office/drawing/2014/main" id="{4705F1C4-F7CD-6C4C-B4F4-898D3B0AFDF5}"/>
              </a:ext>
            </a:extLst>
          </p:cNvPr>
          <p:cNvSpPr>
            <a:spLocks noGrp="1"/>
          </p:cNvSpPr>
          <p:nvPr>
            <p:ph type="sldNum" sz="quarter" idx="12"/>
          </p:nvPr>
        </p:nvSpPr>
        <p:spPr/>
        <p:txBody>
          <a:bodyPr/>
          <a:lstStyle/>
          <a:p>
            <a:fld id="{8DF223B0-66A6-0D40-B966-60599C8FCC0B}" type="slidenum">
              <a:rPr lang="en-BR" smtClean="0"/>
              <a:t>‹#›</a:t>
            </a:fld>
            <a:endParaRPr lang="en-BR"/>
          </a:p>
        </p:txBody>
      </p:sp>
    </p:spTree>
    <p:extLst>
      <p:ext uri="{BB962C8B-B14F-4D97-AF65-F5344CB8AC3E}">
        <p14:creationId xmlns:p14="http://schemas.microsoft.com/office/powerpoint/2010/main" val="2333258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17D69-9A75-BE45-8559-010AACE0722D}"/>
              </a:ext>
            </a:extLst>
          </p:cNvPr>
          <p:cNvSpPr>
            <a:spLocks noGrp="1"/>
          </p:cNvSpPr>
          <p:nvPr>
            <p:ph type="title"/>
          </p:nvPr>
        </p:nvSpPr>
        <p:spPr/>
        <p:txBody>
          <a:bodyPr/>
          <a:lstStyle/>
          <a:p>
            <a:r>
              <a:rPr lang="en-US"/>
              <a:t>Click to edit Master title style</a:t>
            </a:r>
            <a:endParaRPr lang="en-BR"/>
          </a:p>
        </p:txBody>
      </p:sp>
      <p:sp>
        <p:nvSpPr>
          <p:cNvPr id="3" name="Content Placeholder 2">
            <a:extLst>
              <a:ext uri="{FF2B5EF4-FFF2-40B4-BE49-F238E27FC236}">
                <a16:creationId xmlns:a16="http://schemas.microsoft.com/office/drawing/2014/main" id="{EA565C70-1133-DA42-810F-50F01C9255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Content Placeholder 3">
            <a:extLst>
              <a:ext uri="{FF2B5EF4-FFF2-40B4-BE49-F238E27FC236}">
                <a16:creationId xmlns:a16="http://schemas.microsoft.com/office/drawing/2014/main" id="{B3F32C5F-EA6C-B44E-862A-0FBD79556F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Date Placeholder 4">
            <a:extLst>
              <a:ext uri="{FF2B5EF4-FFF2-40B4-BE49-F238E27FC236}">
                <a16:creationId xmlns:a16="http://schemas.microsoft.com/office/drawing/2014/main" id="{9BA15468-4F37-6346-9ED7-F38979BA7E70}"/>
              </a:ext>
            </a:extLst>
          </p:cNvPr>
          <p:cNvSpPr>
            <a:spLocks noGrp="1"/>
          </p:cNvSpPr>
          <p:nvPr>
            <p:ph type="dt" sz="half" idx="10"/>
          </p:nvPr>
        </p:nvSpPr>
        <p:spPr/>
        <p:txBody>
          <a:bodyPr/>
          <a:lstStyle/>
          <a:p>
            <a:fld id="{D469B186-7712-C74C-BF1C-D0B285E40740}" type="datetimeFigureOut">
              <a:rPr lang="en-BR" smtClean="0"/>
              <a:t>30/01/20</a:t>
            </a:fld>
            <a:endParaRPr lang="en-BR"/>
          </a:p>
        </p:txBody>
      </p:sp>
      <p:sp>
        <p:nvSpPr>
          <p:cNvPr id="6" name="Footer Placeholder 5">
            <a:extLst>
              <a:ext uri="{FF2B5EF4-FFF2-40B4-BE49-F238E27FC236}">
                <a16:creationId xmlns:a16="http://schemas.microsoft.com/office/drawing/2014/main" id="{2E6AABA5-DAA1-604D-A9A9-72196113AF78}"/>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5C8366AB-AFF7-2145-9F2E-520E04F30665}"/>
              </a:ext>
            </a:extLst>
          </p:cNvPr>
          <p:cNvSpPr>
            <a:spLocks noGrp="1"/>
          </p:cNvSpPr>
          <p:nvPr>
            <p:ph type="sldNum" sz="quarter" idx="12"/>
          </p:nvPr>
        </p:nvSpPr>
        <p:spPr/>
        <p:txBody>
          <a:bodyPr/>
          <a:lstStyle/>
          <a:p>
            <a:fld id="{8DF223B0-66A6-0D40-B966-60599C8FCC0B}" type="slidenum">
              <a:rPr lang="en-BR" smtClean="0"/>
              <a:t>‹#›</a:t>
            </a:fld>
            <a:endParaRPr lang="en-BR"/>
          </a:p>
        </p:txBody>
      </p:sp>
    </p:spTree>
    <p:extLst>
      <p:ext uri="{BB962C8B-B14F-4D97-AF65-F5344CB8AC3E}">
        <p14:creationId xmlns:p14="http://schemas.microsoft.com/office/powerpoint/2010/main" val="1295134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0D01-4B54-4543-93FD-49ED86E5481F}"/>
              </a:ext>
            </a:extLst>
          </p:cNvPr>
          <p:cNvSpPr>
            <a:spLocks noGrp="1"/>
          </p:cNvSpPr>
          <p:nvPr>
            <p:ph type="title"/>
          </p:nvPr>
        </p:nvSpPr>
        <p:spPr>
          <a:xfrm>
            <a:off x="839788" y="365125"/>
            <a:ext cx="10515600" cy="1325563"/>
          </a:xfrm>
        </p:spPr>
        <p:txBody>
          <a:bodyPr/>
          <a:lstStyle/>
          <a:p>
            <a:r>
              <a:rPr lang="en-US"/>
              <a:t>Click to edit Master title style</a:t>
            </a:r>
            <a:endParaRPr lang="en-BR"/>
          </a:p>
        </p:txBody>
      </p:sp>
      <p:sp>
        <p:nvSpPr>
          <p:cNvPr id="3" name="Text Placeholder 2">
            <a:extLst>
              <a:ext uri="{FF2B5EF4-FFF2-40B4-BE49-F238E27FC236}">
                <a16:creationId xmlns:a16="http://schemas.microsoft.com/office/drawing/2014/main" id="{4F21FE1E-D70A-BF4C-962B-93D7E56DA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92B124-A1A9-3E4E-AB56-78E22560DC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5" name="Text Placeholder 4">
            <a:extLst>
              <a:ext uri="{FF2B5EF4-FFF2-40B4-BE49-F238E27FC236}">
                <a16:creationId xmlns:a16="http://schemas.microsoft.com/office/drawing/2014/main" id="{360CF9B8-B5F0-A842-BEAD-D1823CB82B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539962-F981-2E46-B106-A3D6B5F22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7" name="Date Placeholder 6">
            <a:extLst>
              <a:ext uri="{FF2B5EF4-FFF2-40B4-BE49-F238E27FC236}">
                <a16:creationId xmlns:a16="http://schemas.microsoft.com/office/drawing/2014/main" id="{4E9FACEA-6003-9345-9757-00C150AAA6AB}"/>
              </a:ext>
            </a:extLst>
          </p:cNvPr>
          <p:cNvSpPr>
            <a:spLocks noGrp="1"/>
          </p:cNvSpPr>
          <p:nvPr>
            <p:ph type="dt" sz="half" idx="10"/>
          </p:nvPr>
        </p:nvSpPr>
        <p:spPr/>
        <p:txBody>
          <a:bodyPr/>
          <a:lstStyle/>
          <a:p>
            <a:fld id="{D469B186-7712-C74C-BF1C-D0B285E40740}" type="datetimeFigureOut">
              <a:rPr lang="en-BR" smtClean="0"/>
              <a:t>30/01/20</a:t>
            </a:fld>
            <a:endParaRPr lang="en-BR"/>
          </a:p>
        </p:txBody>
      </p:sp>
      <p:sp>
        <p:nvSpPr>
          <p:cNvPr id="8" name="Footer Placeholder 7">
            <a:extLst>
              <a:ext uri="{FF2B5EF4-FFF2-40B4-BE49-F238E27FC236}">
                <a16:creationId xmlns:a16="http://schemas.microsoft.com/office/drawing/2014/main" id="{CC016014-1D79-CD44-AA65-37E4463CE089}"/>
              </a:ext>
            </a:extLst>
          </p:cNvPr>
          <p:cNvSpPr>
            <a:spLocks noGrp="1"/>
          </p:cNvSpPr>
          <p:nvPr>
            <p:ph type="ftr" sz="quarter" idx="11"/>
          </p:nvPr>
        </p:nvSpPr>
        <p:spPr/>
        <p:txBody>
          <a:bodyPr/>
          <a:lstStyle/>
          <a:p>
            <a:endParaRPr lang="en-BR"/>
          </a:p>
        </p:txBody>
      </p:sp>
      <p:sp>
        <p:nvSpPr>
          <p:cNvPr id="9" name="Slide Number Placeholder 8">
            <a:extLst>
              <a:ext uri="{FF2B5EF4-FFF2-40B4-BE49-F238E27FC236}">
                <a16:creationId xmlns:a16="http://schemas.microsoft.com/office/drawing/2014/main" id="{6DBB3280-3A79-6349-BC77-EBC2B132DB78}"/>
              </a:ext>
            </a:extLst>
          </p:cNvPr>
          <p:cNvSpPr>
            <a:spLocks noGrp="1"/>
          </p:cNvSpPr>
          <p:nvPr>
            <p:ph type="sldNum" sz="quarter" idx="12"/>
          </p:nvPr>
        </p:nvSpPr>
        <p:spPr/>
        <p:txBody>
          <a:bodyPr/>
          <a:lstStyle/>
          <a:p>
            <a:fld id="{8DF223B0-66A6-0D40-B966-60599C8FCC0B}" type="slidenum">
              <a:rPr lang="en-BR" smtClean="0"/>
              <a:t>‹#›</a:t>
            </a:fld>
            <a:endParaRPr lang="en-BR"/>
          </a:p>
        </p:txBody>
      </p:sp>
    </p:spTree>
    <p:extLst>
      <p:ext uri="{BB962C8B-B14F-4D97-AF65-F5344CB8AC3E}">
        <p14:creationId xmlns:p14="http://schemas.microsoft.com/office/powerpoint/2010/main" val="3418364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37FC4-BCC3-3942-905F-C276FBC644D8}"/>
              </a:ext>
            </a:extLst>
          </p:cNvPr>
          <p:cNvSpPr>
            <a:spLocks noGrp="1"/>
          </p:cNvSpPr>
          <p:nvPr>
            <p:ph type="title"/>
          </p:nvPr>
        </p:nvSpPr>
        <p:spPr/>
        <p:txBody>
          <a:bodyPr/>
          <a:lstStyle/>
          <a:p>
            <a:r>
              <a:rPr lang="en-US"/>
              <a:t>Click to edit Master title style</a:t>
            </a:r>
            <a:endParaRPr lang="en-BR"/>
          </a:p>
        </p:txBody>
      </p:sp>
      <p:sp>
        <p:nvSpPr>
          <p:cNvPr id="3" name="Date Placeholder 2">
            <a:extLst>
              <a:ext uri="{FF2B5EF4-FFF2-40B4-BE49-F238E27FC236}">
                <a16:creationId xmlns:a16="http://schemas.microsoft.com/office/drawing/2014/main" id="{88489A07-0A97-8D47-A443-02B6145EC3D4}"/>
              </a:ext>
            </a:extLst>
          </p:cNvPr>
          <p:cNvSpPr>
            <a:spLocks noGrp="1"/>
          </p:cNvSpPr>
          <p:nvPr>
            <p:ph type="dt" sz="half" idx="10"/>
          </p:nvPr>
        </p:nvSpPr>
        <p:spPr/>
        <p:txBody>
          <a:bodyPr/>
          <a:lstStyle/>
          <a:p>
            <a:fld id="{D469B186-7712-C74C-BF1C-D0B285E40740}" type="datetimeFigureOut">
              <a:rPr lang="en-BR" smtClean="0"/>
              <a:t>30/01/20</a:t>
            </a:fld>
            <a:endParaRPr lang="en-BR"/>
          </a:p>
        </p:txBody>
      </p:sp>
      <p:sp>
        <p:nvSpPr>
          <p:cNvPr id="4" name="Footer Placeholder 3">
            <a:extLst>
              <a:ext uri="{FF2B5EF4-FFF2-40B4-BE49-F238E27FC236}">
                <a16:creationId xmlns:a16="http://schemas.microsoft.com/office/drawing/2014/main" id="{71EE01C9-E9C3-F14B-B513-D33C933AC17E}"/>
              </a:ext>
            </a:extLst>
          </p:cNvPr>
          <p:cNvSpPr>
            <a:spLocks noGrp="1"/>
          </p:cNvSpPr>
          <p:nvPr>
            <p:ph type="ftr" sz="quarter" idx="11"/>
          </p:nvPr>
        </p:nvSpPr>
        <p:spPr/>
        <p:txBody>
          <a:bodyPr/>
          <a:lstStyle/>
          <a:p>
            <a:endParaRPr lang="en-BR"/>
          </a:p>
        </p:txBody>
      </p:sp>
      <p:sp>
        <p:nvSpPr>
          <p:cNvPr id="5" name="Slide Number Placeholder 4">
            <a:extLst>
              <a:ext uri="{FF2B5EF4-FFF2-40B4-BE49-F238E27FC236}">
                <a16:creationId xmlns:a16="http://schemas.microsoft.com/office/drawing/2014/main" id="{A442804D-E8BB-174F-B778-E8FD0B2DF70D}"/>
              </a:ext>
            </a:extLst>
          </p:cNvPr>
          <p:cNvSpPr>
            <a:spLocks noGrp="1"/>
          </p:cNvSpPr>
          <p:nvPr>
            <p:ph type="sldNum" sz="quarter" idx="12"/>
          </p:nvPr>
        </p:nvSpPr>
        <p:spPr/>
        <p:txBody>
          <a:bodyPr/>
          <a:lstStyle/>
          <a:p>
            <a:fld id="{8DF223B0-66A6-0D40-B966-60599C8FCC0B}" type="slidenum">
              <a:rPr lang="en-BR" smtClean="0"/>
              <a:t>‹#›</a:t>
            </a:fld>
            <a:endParaRPr lang="en-BR"/>
          </a:p>
        </p:txBody>
      </p:sp>
    </p:spTree>
    <p:extLst>
      <p:ext uri="{BB962C8B-B14F-4D97-AF65-F5344CB8AC3E}">
        <p14:creationId xmlns:p14="http://schemas.microsoft.com/office/powerpoint/2010/main" val="225429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7F05B1-56AD-254F-A70A-A8B055D0D790}"/>
              </a:ext>
            </a:extLst>
          </p:cNvPr>
          <p:cNvSpPr>
            <a:spLocks noGrp="1"/>
          </p:cNvSpPr>
          <p:nvPr>
            <p:ph type="dt" sz="half" idx="10"/>
          </p:nvPr>
        </p:nvSpPr>
        <p:spPr/>
        <p:txBody>
          <a:bodyPr/>
          <a:lstStyle/>
          <a:p>
            <a:fld id="{D469B186-7712-C74C-BF1C-D0B285E40740}" type="datetimeFigureOut">
              <a:rPr lang="en-BR" smtClean="0"/>
              <a:t>30/01/20</a:t>
            </a:fld>
            <a:endParaRPr lang="en-BR"/>
          </a:p>
        </p:txBody>
      </p:sp>
      <p:sp>
        <p:nvSpPr>
          <p:cNvPr id="3" name="Footer Placeholder 2">
            <a:extLst>
              <a:ext uri="{FF2B5EF4-FFF2-40B4-BE49-F238E27FC236}">
                <a16:creationId xmlns:a16="http://schemas.microsoft.com/office/drawing/2014/main" id="{E9FEB9B9-59B9-9448-8FBC-44BF52698ABB}"/>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6EDAB9F6-442F-6C45-BCE7-7F52C9CD1ECB}"/>
              </a:ext>
            </a:extLst>
          </p:cNvPr>
          <p:cNvSpPr>
            <a:spLocks noGrp="1"/>
          </p:cNvSpPr>
          <p:nvPr>
            <p:ph type="sldNum" sz="quarter" idx="12"/>
          </p:nvPr>
        </p:nvSpPr>
        <p:spPr/>
        <p:txBody>
          <a:bodyPr/>
          <a:lstStyle/>
          <a:p>
            <a:fld id="{8DF223B0-66A6-0D40-B966-60599C8FCC0B}" type="slidenum">
              <a:rPr lang="en-BR" smtClean="0"/>
              <a:t>‹#›</a:t>
            </a:fld>
            <a:endParaRPr lang="en-BR"/>
          </a:p>
        </p:txBody>
      </p:sp>
    </p:spTree>
    <p:extLst>
      <p:ext uri="{BB962C8B-B14F-4D97-AF65-F5344CB8AC3E}">
        <p14:creationId xmlns:p14="http://schemas.microsoft.com/office/powerpoint/2010/main" val="1466310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5EDF4-E432-AB47-9328-5E82A5C8C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Content Placeholder 2">
            <a:extLst>
              <a:ext uri="{FF2B5EF4-FFF2-40B4-BE49-F238E27FC236}">
                <a16:creationId xmlns:a16="http://schemas.microsoft.com/office/drawing/2014/main" id="{2F6322CB-9323-694B-B3F5-E20DF87D7F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Text Placeholder 3">
            <a:extLst>
              <a:ext uri="{FF2B5EF4-FFF2-40B4-BE49-F238E27FC236}">
                <a16:creationId xmlns:a16="http://schemas.microsoft.com/office/drawing/2014/main" id="{06A8ED03-386C-A54B-93C4-4E12F7F4F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889DEB-88EC-7C49-A2B0-5625409CC235}"/>
              </a:ext>
            </a:extLst>
          </p:cNvPr>
          <p:cNvSpPr>
            <a:spLocks noGrp="1"/>
          </p:cNvSpPr>
          <p:nvPr>
            <p:ph type="dt" sz="half" idx="10"/>
          </p:nvPr>
        </p:nvSpPr>
        <p:spPr/>
        <p:txBody>
          <a:bodyPr/>
          <a:lstStyle/>
          <a:p>
            <a:fld id="{D469B186-7712-C74C-BF1C-D0B285E40740}" type="datetimeFigureOut">
              <a:rPr lang="en-BR" smtClean="0"/>
              <a:t>30/01/20</a:t>
            </a:fld>
            <a:endParaRPr lang="en-BR"/>
          </a:p>
        </p:txBody>
      </p:sp>
      <p:sp>
        <p:nvSpPr>
          <p:cNvPr id="6" name="Footer Placeholder 5">
            <a:extLst>
              <a:ext uri="{FF2B5EF4-FFF2-40B4-BE49-F238E27FC236}">
                <a16:creationId xmlns:a16="http://schemas.microsoft.com/office/drawing/2014/main" id="{7889EF8E-9CDD-D94A-8E6F-E903B62032AE}"/>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C6B25FD8-1C47-DB42-9D79-3C3E50996B0B}"/>
              </a:ext>
            </a:extLst>
          </p:cNvPr>
          <p:cNvSpPr>
            <a:spLocks noGrp="1"/>
          </p:cNvSpPr>
          <p:nvPr>
            <p:ph type="sldNum" sz="quarter" idx="12"/>
          </p:nvPr>
        </p:nvSpPr>
        <p:spPr/>
        <p:txBody>
          <a:bodyPr/>
          <a:lstStyle/>
          <a:p>
            <a:fld id="{8DF223B0-66A6-0D40-B966-60599C8FCC0B}" type="slidenum">
              <a:rPr lang="en-BR" smtClean="0"/>
              <a:t>‹#›</a:t>
            </a:fld>
            <a:endParaRPr lang="en-BR"/>
          </a:p>
        </p:txBody>
      </p:sp>
    </p:spTree>
    <p:extLst>
      <p:ext uri="{BB962C8B-B14F-4D97-AF65-F5344CB8AC3E}">
        <p14:creationId xmlns:p14="http://schemas.microsoft.com/office/powerpoint/2010/main" val="1008551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DD8A-5515-034D-9674-CEC7F0E94A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R"/>
          </a:p>
        </p:txBody>
      </p:sp>
      <p:sp>
        <p:nvSpPr>
          <p:cNvPr id="3" name="Picture Placeholder 2">
            <a:extLst>
              <a:ext uri="{FF2B5EF4-FFF2-40B4-BE49-F238E27FC236}">
                <a16:creationId xmlns:a16="http://schemas.microsoft.com/office/drawing/2014/main" id="{E251E1DF-C93B-6E4B-B1B2-F3C8748F34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R"/>
          </a:p>
        </p:txBody>
      </p:sp>
      <p:sp>
        <p:nvSpPr>
          <p:cNvPr id="4" name="Text Placeholder 3">
            <a:extLst>
              <a:ext uri="{FF2B5EF4-FFF2-40B4-BE49-F238E27FC236}">
                <a16:creationId xmlns:a16="http://schemas.microsoft.com/office/drawing/2014/main" id="{5A1BEE6C-1CE5-4E47-83CC-8987CB92B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0DD3C-C872-2A48-AC93-043300BAEE3E}"/>
              </a:ext>
            </a:extLst>
          </p:cNvPr>
          <p:cNvSpPr>
            <a:spLocks noGrp="1"/>
          </p:cNvSpPr>
          <p:nvPr>
            <p:ph type="dt" sz="half" idx="10"/>
          </p:nvPr>
        </p:nvSpPr>
        <p:spPr/>
        <p:txBody>
          <a:bodyPr/>
          <a:lstStyle/>
          <a:p>
            <a:fld id="{D469B186-7712-C74C-BF1C-D0B285E40740}" type="datetimeFigureOut">
              <a:rPr lang="en-BR" smtClean="0"/>
              <a:t>30/01/20</a:t>
            </a:fld>
            <a:endParaRPr lang="en-BR"/>
          </a:p>
        </p:txBody>
      </p:sp>
      <p:sp>
        <p:nvSpPr>
          <p:cNvPr id="6" name="Footer Placeholder 5">
            <a:extLst>
              <a:ext uri="{FF2B5EF4-FFF2-40B4-BE49-F238E27FC236}">
                <a16:creationId xmlns:a16="http://schemas.microsoft.com/office/drawing/2014/main" id="{EB4AD80F-132F-2546-AEA1-06709E947A75}"/>
              </a:ext>
            </a:extLst>
          </p:cNvPr>
          <p:cNvSpPr>
            <a:spLocks noGrp="1"/>
          </p:cNvSpPr>
          <p:nvPr>
            <p:ph type="ftr" sz="quarter" idx="11"/>
          </p:nvPr>
        </p:nvSpPr>
        <p:spPr/>
        <p:txBody>
          <a:bodyPr/>
          <a:lstStyle/>
          <a:p>
            <a:endParaRPr lang="en-BR"/>
          </a:p>
        </p:txBody>
      </p:sp>
      <p:sp>
        <p:nvSpPr>
          <p:cNvPr id="7" name="Slide Number Placeholder 6">
            <a:extLst>
              <a:ext uri="{FF2B5EF4-FFF2-40B4-BE49-F238E27FC236}">
                <a16:creationId xmlns:a16="http://schemas.microsoft.com/office/drawing/2014/main" id="{DE79DD1F-5B74-204A-8CF9-3AD74BADA6C0}"/>
              </a:ext>
            </a:extLst>
          </p:cNvPr>
          <p:cNvSpPr>
            <a:spLocks noGrp="1"/>
          </p:cNvSpPr>
          <p:nvPr>
            <p:ph type="sldNum" sz="quarter" idx="12"/>
          </p:nvPr>
        </p:nvSpPr>
        <p:spPr/>
        <p:txBody>
          <a:bodyPr/>
          <a:lstStyle/>
          <a:p>
            <a:fld id="{8DF223B0-66A6-0D40-B966-60599C8FCC0B}" type="slidenum">
              <a:rPr lang="en-BR" smtClean="0"/>
              <a:t>‹#›</a:t>
            </a:fld>
            <a:endParaRPr lang="en-BR"/>
          </a:p>
        </p:txBody>
      </p:sp>
    </p:spTree>
    <p:extLst>
      <p:ext uri="{BB962C8B-B14F-4D97-AF65-F5344CB8AC3E}">
        <p14:creationId xmlns:p14="http://schemas.microsoft.com/office/powerpoint/2010/main" val="11032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F22E4C-894B-5A4F-BC61-C4B85BA404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0FF17F0E-F2EA-F74D-B24C-7C05B52C00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D84E979D-EE11-E34C-A32B-CDB622695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69B186-7712-C74C-BF1C-D0B285E40740}" type="datetimeFigureOut">
              <a:rPr lang="en-BR" smtClean="0"/>
              <a:t>30/01/20</a:t>
            </a:fld>
            <a:endParaRPr lang="en-BR"/>
          </a:p>
        </p:txBody>
      </p:sp>
      <p:sp>
        <p:nvSpPr>
          <p:cNvPr id="5" name="Footer Placeholder 4">
            <a:extLst>
              <a:ext uri="{FF2B5EF4-FFF2-40B4-BE49-F238E27FC236}">
                <a16:creationId xmlns:a16="http://schemas.microsoft.com/office/drawing/2014/main" id="{348B622E-29FE-1D4E-9CA1-8552BF99B8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a:extLst>
              <a:ext uri="{FF2B5EF4-FFF2-40B4-BE49-F238E27FC236}">
                <a16:creationId xmlns:a16="http://schemas.microsoft.com/office/drawing/2014/main" id="{0319D9F0-C568-F948-A4E5-30C31D0F49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F223B0-66A6-0D40-B966-60599C8FCC0B}" type="slidenum">
              <a:rPr lang="en-BR" smtClean="0"/>
              <a:t>‹#›</a:t>
            </a:fld>
            <a:endParaRPr lang="en-BR"/>
          </a:p>
        </p:txBody>
      </p:sp>
    </p:spTree>
    <p:extLst>
      <p:ext uri="{BB962C8B-B14F-4D97-AF65-F5344CB8AC3E}">
        <p14:creationId xmlns:p14="http://schemas.microsoft.com/office/powerpoint/2010/main" val="3669577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5788FC52-2698-7B42-8BE0-EB1505BB30EE}"/>
              </a:ext>
            </a:extLst>
          </p:cNvPr>
          <p:cNvPicPr>
            <a:picLocks noChangeAspect="1"/>
          </p:cNvPicPr>
          <p:nvPr/>
        </p:nvPicPr>
        <p:blipFill>
          <a:blip r:embed="rId2"/>
          <a:stretch>
            <a:fillRect/>
          </a:stretch>
        </p:blipFill>
        <p:spPr>
          <a:xfrm>
            <a:off x="1406045" y="0"/>
            <a:ext cx="9379910" cy="6858000"/>
          </a:xfrm>
          <a:prstGeom prst="rect">
            <a:avLst/>
          </a:prstGeom>
        </p:spPr>
      </p:pic>
    </p:spTree>
    <p:extLst>
      <p:ext uri="{BB962C8B-B14F-4D97-AF65-F5344CB8AC3E}">
        <p14:creationId xmlns:p14="http://schemas.microsoft.com/office/powerpoint/2010/main" val="1119037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Right click the tables folder to add a new table. </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2" y="1063482"/>
            <a:ext cx="6198688" cy="4570165"/>
          </a:xfrm>
          <a:prstGeom prst="rect">
            <a:avLst/>
          </a:prstGeom>
        </p:spPr>
      </p:pic>
    </p:spTree>
    <p:extLst>
      <p:ext uri="{BB962C8B-B14F-4D97-AF65-F5344CB8AC3E}">
        <p14:creationId xmlns:p14="http://schemas.microsoft.com/office/powerpoint/2010/main" val="118760785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You can add the collumns in this designer window.</a:t>
            </a:r>
          </a:p>
          <a:p>
            <a:pPr marL="342900" indent="-342900">
              <a:buFont typeface="Arial" panose="020B0604020202020204" pitchFamily="34" charset="0"/>
              <a:buChar char="•"/>
            </a:pPr>
            <a:r>
              <a:rPr lang="en-BR" sz="2000" dirty="0"/>
              <a:t>Or </a:t>
            </a:r>
          </a:p>
          <a:p>
            <a:pPr marL="342900" indent="-342900">
              <a:buFont typeface="Arial" panose="020B0604020202020204" pitchFamily="34" charset="0"/>
              <a:buChar char="•"/>
            </a:pPr>
            <a:r>
              <a:rPr lang="en-BR" sz="2000" dirty="0"/>
              <a:t>Edit the SQL code direct on the TSQ tab. </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2" y="1063482"/>
            <a:ext cx="6198688" cy="4570164"/>
          </a:xfrm>
          <a:prstGeom prst="rect">
            <a:avLst/>
          </a:prstGeom>
        </p:spPr>
      </p:pic>
    </p:spTree>
    <p:extLst>
      <p:ext uri="{BB962C8B-B14F-4D97-AF65-F5344CB8AC3E}">
        <p14:creationId xmlns:p14="http://schemas.microsoft.com/office/powerpoint/2010/main" val="320619281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The SQL Code is generated when you’re adding the collumns.</a:t>
            </a:r>
          </a:p>
          <a:p>
            <a:pPr marL="342900" indent="-342900">
              <a:buFont typeface="Arial" panose="020B0604020202020204" pitchFamily="34" charset="0"/>
              <a:buChar char="•"/>
            </a:pPr>
            <a:r>
              <a:rPr lang="en-BR" sz="2000" dirty="0"/>
              <a:t>You can save the script to use later. </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2" y="1063482"/>
            <a:ext cx="6198687" cy="4570164"/>
          </a:xfrm>
          <a:prstGeom prst="rect">
            <a:avLst/>
          </a:prstGeom>
        </p:spPr>
      </p:pic>
    </p:spTree>
    <p:extLst>
      <p:ext uri="{BB962C8B-B14F-4D97-AF65-F5344CB8AC3E}">
        <p14:creationId xmlns:p14="http://schemas.microsoft.com/office/powerpoint/2010/main" val="26731646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You must change the table name on the code in the T-SQL tab. </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2" y="1063482"/>
            <a:ext cx="6198687" cy="4570163"/>
          </a:xfrm>
          <a:prstGeom prst="rect">
            <a:avLst/>
          </a:prstGeom>
        </p:spPr>
      </p:pic>
    </p:spTree>
    <p:extLst>
      <p:ext uri="{BB962C8B-B14F-4D97-AF65-F5344CB8AC3E}">
        <p14:creationId xmlns:p14="http://schemas.microsoft.com/office/powerpoint/2010/main" val="67438760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Check the code and click the Update Button.</a:t>
            </a:r>
          </a:p>
          <a:p>
            <a:pPr marL="342900" indent="-342900">
              <a:buFont typeface="Arial" panose="020B0604020202020204" pitchFamily="34" charset="0"/>
              <a:buChar char="•"/>
            </a:pPr>
            <a:r>
              <a:rPr lang="en-BR" sz="2000" dirty="0"/>
              <a:t>In this example we created a Table (People) with 3 Collums (Id, Name, Age) with Id as a primary Key no identity. </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3" y="1063482"/>
            <a:ext cx="6198685" cy="4570163"/>
          </a:xfrm>
          <a:prstGeom prst="rect">
            <a:avLst/>
          </a:prstGeom>
        </p:spPr>
      </p:pic>
    </p:spTree>
    <p:extLst>
      <p:ext uri="{BB962C8B-B14F-4D97-AF65-F5344CB8AC3E}">
        <p14:creationId xmlns:p14="http://schemas.microsoft.com/office/powerpoint/2010/main" val="417903939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Confirm the actions and click on “Update Database”</a:t>
            </a:r>
          </a:p>
          <a:p>
            <a:pPr marL="342900" indent="-342900">
              <a:buFont typeface="Arial" panose="020B0604020202020204" pitchFamily="34" charset="0"/>
              <a:buChar char="•"/>
            </a:pPr>
            <a:r>
              <a:rPr lang="en-BR" sz="2000" dirty="0"/>
              <a:t>Next we’ll add records to our table.</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3" y="1063482"/>
            <a:ext cx="6198685" cy="4570162"/>
          </a:xfrm>
          <a:prstGeom prst="rect">
            <a:avLst/>
          </a:prstGeom>
        </p:spPr>
      </p:pic>
    </p:spTree>
    <p:extLst>
      <p:ext uri="{BB962C8B-B14F-4D97-AF65-F5344CB8AC3E}">
        <p14:creationId xmlns:p14="http://schemas.microsoft.com/office/powerpoint/2010/main" val="148279486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Right Click the table and select “View Data” – Another design window will open…</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3" y="1063482"/>
            <a:ext cx="6198684" cy="4570162"/>
          </a:xfrm>
          <a:prstGeom prst="rect">
            <a:avLst/>
          </a:prstGeom>
        </p:spPr>
      </p:pic>
    </p:spTree>
    <p:extLst>
      <p:ext uri="{BB962C8B-B14F-4D97-AF65-F5344CB8AC3E}">
        <p14:creationId xmlns:p14="http://schemas.microsoft.com/office/powerpoint/2010/main" val="411024876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Here you can add, update and delete records on the People table…</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3" y="1063482"/>
            <a:ext cx="6198684" cy="4570161"/>
          </a:xfrm>
          <a:prstGeom prst="rect">
            <a:avLst/>
          </a:prstGeom>
        </p:spPr>
      </p:pic>
    </p:spTree>
    <p:extLst>
      <p:ext uri="{BB962C8B-B14F-4D97-AF65-F5344CB8AC3E}">
        <p14:creationId xmlns:p14="http://schemas.microsoft.com/office/powerpoint/2010/main" val="208361921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Here the fun begins… </a:t>
            </a:r>
          </a:p>
          <a:p>
            <a:r>
              <a:rPr lang="en-BR" sz="2000" dirty="0"/>
              <a:t>We’ll prepare the project to connect to the database, create, read, update and delete records. To do that, we need to install the Entity Framework libraries on the project before we do any code.</a:t>
            </a:r>
          </a:p>
          <a:p>
            <a:r>
              <a:rPr lang="en-BR" sz="2000" dirty="0"/>
              <a:t>The dependencies manager on Visual Studio is the Nuget Packages Manager. </a:t>
            </a:r>
          </a:p>
          <a:p>
            <a:r>
              <a:rPr lang="en-BR" sz="2000" dirty="0"/>
              <a:t>To open it Select Tools -&gt; NuGet Package Manager -&gt; Manage NuGet Packages for Solution… </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3" y="1063482"/>
            <a:ext cx="6198683" cy="4570161"/>
          </a:xfrm>
          <a:prstGeom prst="rect">
            <a:avLst/>
          </a:prstGeom>
        </p:spPr>
      </p:pic>
    </p:spTree>
    <p:extLst>
      <p:ext uri="{BB962C8B-B14F-4D97-AF65-F5344CB8AC3E}">
        <p14:creationId xmlns:p14="http://schemas.microsoft.com/office/powerpoint/2010/main" val="20118882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Here it is… </a:t>
            </a:r>
          </a:p>
          <a:p>
            <a:r>
              <a:rPr lang="en-BR" sz="2000" dirty="0"/>
              <a:t>Click “Browse” and on the search field, type “entityframeworkcore”…</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3" y="1063482"/>
            <a:ext cx="6198683" cy="4570160"/>
          </a:xfrm>
          <a:prstGeom prst="rect">
            <a:avLst/>
          </a:prstGeom>
        </p:spPr>
      </p:pic>
    </p:spTree>
    <p:extLst>
      <p:ext uri="{BB962C8B-B14F-4D97-AF65-F5344CB8AC3E}">
        <p14:creationId xmlns:p14="http://schemas.microsoft.com/office/powerpoint/2010/main" val="116069187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2638043"/>
            <a:ext cx="4414838" cy="341562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Here we select the application type. </a:t>
            </a:r>
          </a:p>
          <a:p>
            <a:pPr indent="-228600">
              <a:lnSpc>
                <a:spcPct val="90000"/>
              </a:lnSpc>
              <a:spcAft>
                <a:spcPts val="600"/>
              </a:spcAft>
              <a:buFont typeface="Arial" panose="020B0604020202020204" pitchFamily="34" charset="0"/>
              <a:buChar char="•"/>
            </a:pPr>
            <a:r>
              <a:rPr lang="en-US" sz="2000" dirty="0"/>
              <a:t>To use web </a:t>
            </a:r>
            <a:r>
              <a:rPr lang="en-US" sz="2000" dirty="0" err="1"/>
              <a:t>apis</a:t>
            </a:r>
            <a:r>
              <a:rPr lang="en-US" sz="2000" dirty="0"/>
              <a:t>, Html and other web technologies we must choose “ASP.NET Core Web Application”</a:t>
            </a:r>
          </a:p>
        </p:txBody>
      </p:sp>
      <p:pic>
        <p:nvPicPr>
          <p:cNvPr id="5" name="Picture 4" descr="A screenshot of a computer&#10;&#10;Description automatically generated">
            <a:extLst>
              <a:ext uri="{FF2B5EF4-FFF2-40B4-BE49-F238E27FC236}">
                <a16:creationId xmlns:a16="http://schemas.microsoft.com/office/drawing/2014/main" id="{054E208F-838D-3743-A649-1FCC98F9E7C0}"/>
              </a:ext>
            </a:extLst>
          </p:cNvPr>
          <p:cNvPicPr>
            <a:picLocks noChangeAspect="1"/>
          </p:cNvPicPr>
          <p:nvPr/>
        </p:nvPicPr>
        <p:blipFill>
          <a:blip r:embed="rId2"/>
          <a:stretch>
            <a:fillRect/>
          </a:stretch>
        </p:blipFill>
        <p:spPr>
          <a:xfrm>
            <a:off x="5297763" y="1043596"/>
            <a:ext cx="6250769" cy="4609940"/>
          </a:xfrm>
          <a:prstGeom prst="rect">
            <a:avLst/>
          </a:prstGeom>
        </p:spPr>
      </p:pic>
    </p:spTree>
    <p:extLst>
      <p:ext uri="{BB962C8B-B14F-4D97-AF65-F5344CB8AC3E}">
        <p14:creationId xmlns:p14="http://schemas.microsoft.com/office/powerpoint/2010/main" val="213351362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Now… </a:t>
            </a:r>
          </a:p>
          <a:p>
            <a:pPr marL="342900" indent="-342900">
              <a:buFont typeface="Arial" panose="020B0604020202020204" pitchFamily="34" charset="0"/>
              <a:buChar char="•"/>
            </a:pPr>
            <a:r>
              <a:rPr lang="en-BR" sz="2000" dirty="0"/>
              <a:t>Select “Microsoft.EntityFrameworkCore”,</a:t>
            </a:r>
          </a:p>
          <a:p>
            <a:pPr marL="342900" indent="-342900">
              <a:buFont typeface="Arial" panose="020B0604020202020204" pitchFamily="34" charset="0"/>
              <a:buChar char="•"/>
            </a:pPr>
            <a:r>
              <a:rPr lang="en-BR" sz="2000" dirty="0"/>
              <a:t>Mark the destination project(s) checkbox.</a:t>
            </a:r>
          </a:p>
          <a:p>
            <a:pPr marL="342900" indent="-342900">
              <a:buFont typeface="Arial" panose="020B0604020202020204" pitchFamily="34" charset="0"/>
              <a:buChar char="•"/>
            </a:pPr>
            <a:r>
              <a:rPr lang="en-BR" sz="2000" dirty="0"/>
              <a:t>Click Install</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4" y="1063482"/>
            <a:ext cx="6198681" cy="4570160"/>
          </a:xfrm>
          <a:prstGeom prst="rect">
            <a:avLst/>
          </a:prstGeom>
        </p:spPr>
      </p:pic>
    </p:spTree>
    <p:extLst>
      <p:ext uri="{BB962C8B-B14F-4D97-AF65-F5344CB8AC3E}">
        <p14:creationId xmlns:p14="http://schemas.microsoft.com/office/powerpoint/2010/main" val="212718067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Click “OK”. All the dependencies for the Entity Framework will be downloaded and installed on the project.</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4" y="1063482"/>
            <a:ext cx="6198681" cy="4570159"/>
          </a:xfrm>
          <a:prstGeom prst="rect">
            <a:avLst/>
          </a:prstGeom>
        </p:spPr>
      </p:pic>
    </p:spTree>
    <p:extLst>
      <p:ext uri="{BB962C8B-B14F-4D97-AF65-F5344CB8AC3E}">
        <p14:creationId xmlns:p14="http://schemas.microsoft.com/office/powerpoint/2010/main" val="230931484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You must accept the licenses...</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4" y="1063482"/>
            <a:ext cx="6198680" cy="4570159"/>
          </a:xfrm>
          <a:prstGeom prst="rect">
            <a:avLst/>
          </a:prstGeom>
        </p:spPr>
      </p:pic>
    </p:spTree>
    <p:extLst>
      <p:ext uri="{BB962C8B-B14F-4D97-AF65-F5344CB8AC3E}">
        <p14:creationId xmlns:p14="http://schemas.microsoft.com/office/powerpoint/2010/main" val="291787407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You can see the project definition file changes made by the NuGet Package Manager...</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4" y="1082519"/>
            <a:ext cx="6198680" cy="4532084"/>
          </a:xfrm>
          <a:prstGeom prst="rect">
            <a:avLst/>
          </a:prstGeom>
        </p:spPr>
      </p:pic>
    </p:spTree>
    <p:extLst>
      <p:ext uri="{BB962C8B-B14F-4D97-AF65-F5344CB8AC3E}">
        <p14:creationId xmlns:p14="http://schemas.microsoft.com/office/powerpoint/2010/main" val="328555066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We’ll need to create some folders and classes to manipulate the database with Entity Framework…</a:t>
            </a:r>
          </a:p>
          <a:p>
            <a:r>
              <a:rPr lang="en-BR" sz="2000" dirty="0"/>
              <a:t>** The code for each step is on the “</a:t>
            </a:r>
            <a:r>
              <a:rPr lang="en-US" sz="2000" dirty="0"/>
              <a:t>Complete Code </a:t>
            </a:r>
            <a:r>
              <a:rPr lang="en-US" sz="2000" dirty="0" err="1"/>
              <a:t>changes.cs</a:t>
            </a:r>
            <a:r>
              <a:rPr lang="en-US" sz="2000" dirty="0"/>
              <a:t>” file. The comments indicate the </a:t>
            </a:r>
            <a:r>
              <a:rPr lang="en-US" sz="2000"/>
              <a:t>related slides.</a:t>
            </a:r>
            <a:r>
              <a:rPr lang="en-BR" sz="2000"/>
              <a:t> </a:t>
            </a:r>
            <a:endParaRPr lang="en-BR" sz="2000" dirty="0"/>
          </a:p>
          <a:p>
            <a:r>
              <a:rPr lang="en-BR" sz="2000" dirty="0"/>
              <a:t>Right Click the project and select: Add -&gt; New Folder</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5" y="1082519"/>
            <a:ext cx="6147037" cy="4532084"/>
          </a:xfrm>
          <a:prstGeom prst="rect">
            <a:avLst/>
          </a:prstGeom>
        </p:spPr>
      </p:pic>
    </p:spTree>
    <p:extLst>
      <p:ext uri="{BB962C8B-B14F-4D97-AF65-F5344CB8AC3E}">
        <p14:creationId xmlns:p14="http://schemas.microsoft.com/office/powerpoint/2010/main" val="159023388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Name it “Data”…</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5" y="1082519"/>
            <a:ext cx="6147037" cy="4532083"/>
          </a:xfrm>
          <a:prstGeom prst="rect">
            <a:avLst/>
          </a:prstGeom>
        </p:spPr>
      </p:pic>
    </p:spTree>
    <p:extLst>
      <p:ext uri="{BB962C8B-B14F-4D97-AF65-F5344CB8AC3E}">
        <p14:creationId xmlns:p14="http://schemas.microsoft.com/office/powerpoint/2010/main" val="105252119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Right click the Data folder and select: Add -&gt; Class…</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5" y="1082519"/>
            <a:ext cx="6147036" cy="4532083"/>
          </a:xfrm>
          <a:prstGeom prst="rect">
            <a:avLst/>
          </a:prstGeom>
        </p:spPr>
      </p:pic>
    </p:spTree>
    <p:extLst>
      <p:ext uri="{BB962C8B-B14F-4D97-AF65-F5344CB8AC3E}">
        <p14:creationId xmlns:p14="http://schemas.microsoft.com/office/powerpoint/2010/main" val="1054459639"/>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Name it “DataContext.cs” and click Add…</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5" y="1082519"/>
            <a:ext cx="6147036" cy="4532082"/>
          </a:xfrm>
          <a:prstGeom prst="rect">
            <a:avLst/>
          </a:prstGeom>
        </p:spPr>
      </p:pic>
    </p:spTree>
    <p:extLst>
      <p:ext uri="{BB962C8B-B14F-4D97-AF65-F5344CB8AC3E}">
        <p14:creationId xmlns:p14="http://schemas.microsoft.com/office/powerpoint/2010/main" val="250139063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In this class we’ll add the code to configure the database context to the entity framework. </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5" y="1082519"/>
            <a:ext cx="6147035" cy="4532082"/>
          </a:xfrm>
          <a:prstGeom prst="rect">
            <a:avLst/>
          </a:prstGeom>
        </p:spPr>
      </p:pic>
    </p:spTree>
    <p:extLst>
      <p:ext uri="{BB962C8B-B14F-4D97-AF65-F5344CB8AC3E}">
        <p14:creationId xmlns:p14="http://schemas.microsoft.com/office/powerpoint/2010/main" val="314392104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Importing the Entity Framework…</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5" y="1082519"/>
            <a:ext cx="6147035" cy="4532081"/>
          </a:xfrm>
          <a:prstGeom prst="rect">
            <a:avLst/>
          </a:prstGeom>
        </p:spPr>
      </p:pic>
    </p:spTree>
    <p:extLst>
      <p:ext uri="{BB962C8B-B14F-4D97-AF65-F5344CB8AC3E}">
        <p14:creationId xmlns:p14="http://schemas.microsoft.com/office/powerpoint/2010/main" val="179257312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The Solution is the main container. </a:t>
            </a:r>
          </a:p>
          <a:p>
            <a:pPr marL="342900" indent="-342900">
              <a:buFont typeface="Arial" panose="020B0604020202020204" pitchFamily="34" charset="0"/>
              <a:buChar char="•"/>
            </a:pPr>
            <a:r>
              <a:rPr lang="en-BR" sz="2000" dirty="0"/>
              <a:t>We can have many projects as part of one solution.</a:t>
            </a:r>
          </a:p>
          <a:p>
            <a:pPr marL="342900" indent="-342900">
              <a:buFont typeface="Arial" panose="020B0604020202020204" pitchFamily="34" charset="0"/>
              <a:buChar char="•"/>
            </a:pPr>
            <a:r>
              <a:rPr lang="en-BR" sz="2000" dirty="0"/>
              <a:t>That’s why we choose different names here for the project and the solution. </a:t>
            </a:r>
          </a:p>
          <a:p>
            <a:pPr marL="342900" indent="-342900">
              <a:buFont typeface="Arial" panose="020B0604020202020204" pitchFamily="34" charset="0"/>
              <a:buChar char="•"/>
            </a:pPr>
            <a:r>
              <a:rPr lang="en-BR" sz="2000" dirty="0"/>
              <a:t>All the folders and files are created based on the choices you made here.</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297763" y="1044285"/>
            <a:ext cx="6250769" cy="4608562"/>
          </a:xfrm>
          <a:prstGeom prst="rect">
            <a:avLst/>
          </a:prstGeom>
        </p:spPr>
      </p:pic>
    </p:spTree>
    <p:extLst>
      <p:ext uri="{BB962C8B-B14F-4D97-AF65-F5344CB8AC3E}">
        <p14:creationId xmlns:p14="http://schemas.microsoft.com/office/powerpoint/2010/main" val="373231584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The class must inherit from DbContext Entity framework class…</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6" y="1082519"/>
            <a:ext cx="6147033" cy="4532081"/>
          </a:xfrm>
          <a:prstGeom prst="rect">
            <a:avLst/>
          </a:prstGeom>
        </p:spPr>
      </p:pic>
    </p:spTree>
    <p:extLst>
      <p:ext uri="{BB962C8B-B14F-4D97-AF65-F5344CB8AC3E}">
        <p14:creationId xmlns:p14="http://schemas.microsoft.com/office/powerpoint/2010/main" val="233247761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Create the Class Constructor…</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6" y="1082519"/>
            <a:ext cx="6147033" cy="4532080"/>
          </a:xfrm>
          <a:prstGeom prst="rect">
            <a:avLst/>
          </a:prstGeom>
        </p:spPr>
      </p:pic>
    </p:spTree>
    <p:extLst>
      <p:ext uri="{BB962C8B-B14F-4D97-AF65-F5344CB8AC3E}">
        <p14:creationId xmlns:p14="http://schemas.microsoft.com/office/powerpoint/2010/main" val="1855157700"/>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Create the Class Constructor…</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6" y="1082519"/>
            <a:ext cx="6147032" cy="4532080"/>
          </a:xfrm>
          <a:prstGeom prst="rect">
            <a:avLst/>
          </a:prstGeom>
        </p:spPr>
      </p:pic>
    </p:spTree>
    <p:extLst>
      <p:ext uri="{BB962C8B-B14F-4D97-AF65-F5344CB8AC3E}">
        <p14:creationId xmlns:p14="http://schemas.microsoft.com/office/powerpoint/2010/main" val="82051666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Now configure the DataContext file as a startup service on the Startup.cs class. When the project starts, it will initialize the database objects…</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6" y="1082519"/>
            <a:ext cx="6147032" cy="4532079"/>
          </a:xfrm>
          <a:prstGeom prst="rect">
            <a:avLst/>
          </a:prstGeom>
        </p:spPr>
      </p:pic>
    </p:spTree>
    <p:extLst>
      <p:ext uri="{BB962C8B-B14F-4D97-AF65-F5344CB8AC3E}">
        <p14:creationId xmlns:p14="http://schemas.microsoft.com/office/powerpoint/2010/main" val="93716736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Add Imports…</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6" y="1082519"/>
            <a:ext cx="6147031" cy="4532079"/>
          </a:xfrm>
          <a:prstGeom prst="rect">
            <a:avLst/>
          </a:prstGeom>
        </p:spPr>
      </p:pic>
    </p:spTree>
    <p:extLst>
      <p:ext uri="{BB962C8B-B14F-4D97-AF65-F5344CB8AC3E}">
        <p14:creationId xmlns:p14="http://schemas.microsoft.com/office/powerpoint/2010/main" val="418829102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Add the DataContext class as a DbContext service…</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6" y="1082519"/>
            <a:ext cx="6147031" cy="4532078"/>
          </a:xfrm>
          <a:prstGeom prst="rect">
            <a:avLst/>
          </a:prstGeom>
        </p:spPr>
      </p:pic>
    </p:spTree>
    <p:extLst>
      <p:ext uri="{BB962C8B-B14F-4D97-AF65-F5344CB8AC3E}">
        <p14:creationId xmlns:p14="http://schemas.microsoft.com/office/powerpoint/2010/main" val="815319141"/>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Now, put the connection string to the database on the appsettings.json file…</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7" y="1082519"/>
            <a:ext cx="6147029" cy="4532078"/>
          </a:xfrm>
          <a:prstGeom prst="rect">
            <a:avLst/>
          </a:prstGeom>
        </p:spPr>
      </p:pic>
    </p:spTree>
    <p:extLst>
      <p:ext uri="{BB962C8B-B14F-4D97-AF65-F5344CB8AC3E}">
        <p14:creationId xmlns:p14="http://schemas.microsoft.com/office/powerpoint/2010/main" val="26405145"/>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Now, put the connection string to the database on the appsettings.json file…</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7" y="1082519"/>
            <a:ext cx="6147029" cy="4532077"/>
          </a:xfrm>
          <a:prstGeom prst="rect">
            <a:avLst/>
          </a:prstGeom>
        </p:spPr>
      </p:pic>
    </p:spTree>
    <p:extLst>
      <p:ext uri="{BB962C8B-B14F-4D97-AF65-F5344CB8AC3E}">
        <p14:creationId xmlns:p14="http://schemas.microsoft.com/office/powerpoint/2010/main" val="366615672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Create the Model </a:t>
            </a:r>
          </a:p>
          <a:p>
            <a:r>
              <a:rPr lang="en-BR" sz="2000" dirty="0"/>
              <a:t>The model represents the records that we get from the database.</a:t>
            </a:r>
          </a:p>
          <a:p>
            <a:r>
              <a:rPr lang="en-BR" sz="2000" dirty="0"/>
              <a:t>We need to add the Models Folder to the project.</a:t>
            </a:r>
          </a:p>
          <a:p>
            <a:r>
              <a:rPr lang="en-BR" sz="2000" dirty="0"/>
              <a:t>Right click the project and select: Add -&gt; New Folder…</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7" y="1082519"/>
            <a:ext cx="6147028" cy="4532077"/>
          </a:xfrm>
          <a:prstGeom prst="rect">
            <a:avLst/>
          </a:prstGeom>
        </p:spPr>
      </p:pic>
    </p:spTree>
    <p:extLst>
      <p:ext uri="{BB962C8B-B14F-4D97-AF65-F5344CB8AC3E}">
        <p14:creationId xmlns:p14="http://schemas.microsoft.com/office/powerpoint/2010/main" val="1172149397"/>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Name it Models.</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7" y="1082519"/>
            <a:ext cx="6147028" cy="4532076"/>
          </a:xfrm>
          <a:prstGeom prst="rect">
            <a:avLst/>
          </a:prstGeom>
        </p:spPr>
      </p:pic>
    </p:spTree>
    <p:extLst>
      <p:ext uri="{BB962C8B-B14F-4D97-AF65-F5344CB8AC3E}">
        <p14:creationId xmlns:p14="http://schemas.microsoft.com/office/powerpoint/2010/main" val="32125469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Now select the .NET Core Version and project template. </a:t>
            </a:r>
          </a:p>
          <a:p>
            <a:pPr marL="342900" indent="-342900">
              <a:buFont typeface="Arial" panose="020B0604020202020204" pitchFamily="34" charset="0"/>
              <a:buChar char="•"/>
            </a:pPr>
            <a:r>
              <a:rPr lang="en-BR" sz="2000" dirty="0"/>
              <a:t>Visual Studio will create all the first  project files and folders based on the template you choose. </a:t>
            </a:r>
          </a:p>
          <a:p>
            <a:pPr marL="342900" indent="-342900">
              <a:buFont typeface="Arial" panose="020B0604020202020204" pitchFamily="34" charset="0"/>
              <a:buChar char="•"/>
            </a:pPr>
            <a:r>
              <a:rPr lang="en-BR" sz="2000" dirty="0"/>
              <a:t>You can add in the future any element present on the other templates!</a:t>
            </a:r>
          </a:p>
          <a:p>
            <a:pPr marL="342900" indent="-342900">
              <a:buFont typeface="Arial" panose="020B0604020202020204" pitchFamily="34" charset="0"/>
              <a:buChar char="•"/>
            </a:pPr>
            <a:endParaRPr lang="en-BR" sz="2000" dirty="0"/>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297764" y="1044285"/>
            <a:ext cx="6250767" cy="4608562"/>
          </a:xfrm>
          <a:prstGeom prst="rect">
            <a:avLst/>
          </a:prstGeom>
        </p:spPr>
      </p:pic>
    </p:spTree>
    <p:extLst>
      <p:ext uri="{BB962C8B-B14F-4D97-AF65-F5344CB8AC3E}">
        <p14:creationId xmlns:p14="http://schemas.microsoft.com/office/powerpoint/2010/main" val="17833236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Right click the Models Folder and select: Add -&gt; Class...</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7" y="1082519"/>
            <a:ext cx="6147027" cy="4532076"/>
          </a:xfrm>
          <a:prstGeom prst="rect">
            <a:avLst/>
          </a:prstGeom>
        </p:spPr>
      </p:pic>
    </p:spTree>
    <p:extLst>
      <p:ext uri="{BB962C8B-B14F-4D97-AF65-F5344CB8AC3E}">
        <p14:creationId xmlns:p14="http://schemas.microsoft.com/office/powerpoint/2010/main" val="1305425643"/>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The class name must be the same as the table name…</a:t>
            </a:r>
          </a:p>
          <a:p>
            <a:r>
              <a:rPr lang="en-BR" sz="2000" dirty="0"/>
              <a:t>Click Add…</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7" y="1082519"/>
            <a:ext cx="6147027" cy="4532075"/>
          </a:xfrm>
          <a:prstGeom prst="rect">
            <a:avLst/>
          </a:prstGeom>
        </p:spPr>
      </p:pic>
    </p:spTree>
    <p:extLst>
      <p:ext uri="{BB962C8B-B14F-4D97-AF65-F5344CB8AC3E}">
        <p14:creationId xmlns:p14="http://schemas.microsoft.com/office/powerpoint/2010/main" val="373373539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The Model Class file created.</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8" y="1082519"/>
            <a:ext cx="6147025" cy="4532075"/>
          </a:xfrm>
          <a:prstGeom prst="rect">
            <a:avLst/>
          </a:prstGeom>
        </p:spPr>
      </p:pic>
    </p:spTree>
    <p:extLst>
      <p:ext uri="{BB962C8B-B14F-4D97-AF65-F5344CB8AC3E}">
        <p14:creationId xmlns:p14="http://schemas.microsoft.com/office/powerpoint/2010/main" val="3986737860"/>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Linking the Class to the table using Entity Framework Data Notations...</a:t>
            </a:r>
          </a:p>
          <a:p>
            <a:r>
              <a:rPr lang="en-BR" sz="2000" dirty="0"/>
              <a:t>The Class represents the table and the properties represents the table’s fields…</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8" y="1082519"/>
            <a:ext cx="6147025" cy="4532074"/>
          </a:xfrm>
          <a:prstGeom prst="rect">
            <a:avLst/>
          </a:prstGeom>
        </p:spPr>
      </p:pic>
    </p:spTree>
    <p:extLst>
      <p:ext uri="{BB962C8B-B14F-4D97-AF65-F5344CB8AC3E}">
        <p14:creationId xmlns:p14="http://schemas.microsoft.com/office/powerpoint/2010/main" val="1473972024"/>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It’s Almost done… </a:t>
            </a:r>
          </a:p>
          <a:p>
            <a:r>
              <a:rPr lang="en-BR" sz="2000" dirty="0"/>
              <a:t>Let’s create the Controller…</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8" y="1082519"/>
            <a:ext cx="6147024" cy="4532074"/>
          </a:xfrm>
          <a:prstGeom prst="rect">
            <a:avLst/>
          </a:prstGeom>
        </p:spPr>
      </p:pic>
    </p:spTree>
    <p:extLst>
      <p:ext uri="{BB962C8B-B14F-4D97-AF65-F5344CB8AC3E}">
        <p14:creationId xmlns:p14="http://schemas.microsoft.com/office/powerpoint/2010/main" val="215045622"/>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Here is a little different… </a:t>
            </a:r>
          </a:p>
          <a:p>
            <a:r>
              <a:rPr lang="en-BR" sz="2000" dirty="0"/>
              <a:t>Right click the Controllers folder and select: Add -&gt; Controller…</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8" y="1082519"/>
            <a:ext cx="6147024" cy="4532073"/>
          </a:xfrm>
          <a:prstGeom prst="rect">
            <a:avLst/>
          </a:prstGeom>
        </p:spPr>
      </p:pic>
    </p:spTree>
    <p:extLst>
      <p:ext uri="{BB962C8B-B14F-4D97-AF65-F5344CB8AC3E}">
        <p14:creationId xmlns:p14="http://schemas.microsoft.com/office/powerpoint/2010/main" val="23393304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Choose API Controller – Empty and click Add…</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9" y="1082519"/>
            <a:ext cx="6147022" cy="4532073"/>
          </a:xfrm>
          <a:prstGeom prst="rect">
            <a:avLst/>
          </a:prstGeom>
        </p:spPr>
      </p:pic>
    </p:spTree>
    <p:extLst>
      <p:ext uri="{BB962C8B-B14F-4D97-AF65-F5344CB8AC3E}">
        <p14:creationId xmlns:p14="http://schemas.microsoft.com/office/powerpoint/2010/main" val="769857532"/>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Name it as PeopleController…</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9" y="1082519"/>
            <a:ext cx="6147022" cy="4532072"/>
          </a:xfrm>
          <a:prstGeom prst="rect">
            <a:avLst/>
          </a:prstGeom>
        </p:spPr>
      </p:pic>
    </p:spTree>
    <p:extLst>
      <p:ext uri="{BB962C8B-B14F-4D97-AF65-F5344CB8AC3E}">
        <p14:creationId xmlns:p14="http://schemas.microsoft.com/office/powerpoint/2010/main" val="2091962947"/>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All the dependencies are added to the project automatic by the NuGet Package Manager…</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9" y="1082519"/>
            <a:ext cx="6147021" cy="4532072"/>
          </a:xfrm>
          <a:prstGeom prst="rect">
            <a:avLst/>
          </a:prstGeom>
        </p:spPr>
      </p:pic>
    </p:spTree>
    <p:extLst>
      <p:ext uri="{BB962C8B-B14F-4D97-AF65-F5344CB8AC3E}">
        <p14:creationId xmlns:p14="http://schemas.microsoft.com/office/powerpoint/2010/main" val="3327404652"/>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You can see the code added by the NuGet Package to the project…</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9" y="1082519"/>
            <a:ext cx="6147021" cy="4532071"/>
          </a:xfrm>
          <a:prstGeom prst="rect">
            <a:avLst/>
          </a:prstGeom>
        </p:spPr>
      </p:pic>
    </p:spTree>
    <p:extLst>
      <p:ext uri="{BB962C8B-B14F-4D97-AF65-F5344CB8AC3E}">
        <p14:creationId xmlns:p14="http://schemas.microsoft.com/office/powerpoint/2010/main" val="40909290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You can use the solution explorer to see and manipulate all the project items. </a:t>
            </a:r>
          </a:p>
          <a:p>
            <a:pPr marL="342900" indent="-342900">
              <a:buFont typeface="Arial" panose="020B0604020202020204" pitchFamily="34" charset="0"/>
              <a:buChar char="•"/>
            </a:pPr>
            <a:r>
              <a:rPr lang="en-BR" sz="2000" dirty="0"/>
              <a:t>You can add Files, Folders, models, views and many other things.</a:t>
            </a:r>
          </a:p>
          <a:p>
            <a:pPr marL="342900" indent="-342900">
              <a:buFont typeface="Arial" panose="020B0604020202020204" pitchFamily="34" charset="0"/>
              <a:buChar char="•"/>
            </a:pPr>
            <a:endParaRPr lang="en-BR" sz="2000" dirty="0"/>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297764" y="1044285"/>
            <a:ext cx="6250767" cy="4608561"/>
          </a:xfrm>
          <a:prstGeom prst="rect">
            <a:avLst/>
          </a:prstGeom>
        </p:spPr>
      </p:pic>
    </p:spTree>
    <p:extLst>
      <p:ext uri="{BB962C8B-B14F-4D97-AF65-F5344CB8AC3E}">
        <p14:creationId xmlns:p14="http://schemas.microsoft.com/office/powerpoint/2010/main" val="1544195615"/>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r>
              <a:rPr lang="en-BR" sz="2000" dirty="0"/>
              <a:t>In the controller, we put all the code to manipulate the data…</a:t>
            </a:r>
          </a:p>
          <a:p>
            <a:r>
              <a:rPr lang="en-BR" sz="2000" dirty="0"/>
              <a:t>In the code file we write methods to: </a:t>
            </a:r>
            <a:br>
              <a:rPr lang="en-BR" sz="2000" dirty="0"/>
            </a:br>
            <a:r>
              <a:rPr lang="en-BR" sz="2000" dirty="0"/>
              <a:t>Get all records from the table</a:t>
            </a:r>
          </a:p>
          <a:p>
            <a:r>
              <a:rPr lang="en-BR" sz="2000" dirty="0"/>
              <a:t>Get One record by the ID Key</a:t>
            </a:r>
          </a:p>
          <a:p>
            <a:r>
              <a:rPr lang="en-BR" sz="2000" dirty="0"/>
              <a:t>Insert </a:t>
            </a:r>
          </a:p>
          <a:p>
            <a:r>
              <a:rPr lang="en-BR" sz="2000" dirty="0"/>
              <a:t>Update</a:t>
            </a:r>
          </a:p>
          <a:p>
            <a:r>
              <a:rPr lang="en-BR" sz="2000" dirty="0"/>
              <a:t>Delete. </a:t>
            </a:r>
          </a:p>
          <a:p>
            <a:r>
              <a:rPr lang="en-BR" sz="2000" dirty="0"/>
              <a:t>We’re done with our REST Api!!!</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49629" y="1082519"/>
            <a:ext cx="6147020" cy="4532071"/>
          </a:xfrm>
          <a:prstGeom prst="rect">
            <a:avLst/>
          </a:prstGeom>
        </p:spPr>
      </p:pic>
    </p:spTree>
    <p:extLst>
      <p:ext uri="{BB962C8B-B14F-4D97-AF65-F5344CB8AC3E}">
        <p14:creationId xmlns:p14="http://schemas.microsoft.com/office/powerpoint/2010/main" val="3666085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Working with databases: </a:t>
            </a:r>
          </a:p>
          <a:p>
            <a:pPr marL="342900" indent="-342900">
              <a:buFont typeface="Arial" panose="020B0604020202020204" pitchFamily="34" charset="0"/>
              <a:buChar char="•"/>
            </a:pPr>
            <a:r>
              <a:rPr lang="en-BR" sz="2000" dirty="0"/>
              <a:t>From the View Menu, choose “SQL Server Object Explorer”</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297764" y="1044285"/>
            <a:ext cx="6250766" cy="4608561"/>
          </a:xfrm>
          <a:prstGeom prst="rect">
            <a:avLst/>
          </a:prstGeom>
        </p:spPr>
      </p:pic>
    </p:spTree>
    <p:extLst>
      <p:ext uri="{BB962C8B-B14F-4D97-AF65-F5344CB8AC3E}">
        <p14:creationId xmlns:p14="http://schemas.microsoft.com/office/powerpoint/2010/main" val="312481443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Working with databases: </a:t>
            </a:r>
          </a:p>
          <a:p>
            <a:pPr marL="342900" indent="-342900">
              <a:buFont typeface="Arial" panose="020B0604020202020204" pitchFamily="34" charset="0"/>
              <a:buChar char="•"/>
            </a:pPr>
            <a:r>
              <a:rPr lang="en-BR" sz="2000" dirty="0"/>
              <a:t>On the left we have the SQL Server Object explorer.</a:t>
            </a:r>
          </a:p>
          <a:p>
            <a:pPr marL="342900" indent="-342900">
              <a:buFont typeface="Arial" panose="020B0604020202020204" pitchFamily="34" charset="0"/>
              <a:buChar char="•"/>
            </a:pPr>
            <a:r>
              <a:rPr lang="en-BR" sz="2000" dirty="0"/>
              <a:t>You can connect with any SQL Server instance.</a:t>
            </a:r>
          </a:p>
          <a:p>
            <a:pPr marL="342900" indent="-342900">
              <a:buFont typeface="Arial" panose="020B0604020202020204" pitchFamily="34" charset="0"/>
              <a:buChar char="•"/>
            </a:pPr>
            <a:r>
              <a:rPr lang="en-BR" sz="2000" dirty="0"/>
              <a:t>You can create Databases, Tables, Insert Data on tables… </a:t>
            </a:r>
          </a:p>
          <a:p>
            <a:pPr marL="342900" indent="-342900">
              <a:buFont typeface="Arial" panose="020B0604020202020204" pitchFamily="34" charset="0"/>
              <a:buChar char="•"/>
            </a:pPr>
            <a:r>
              <a:rPr lang="en-BR" sz="2000" dirty="0"/>
              <a:t>For this example, we’ll use the SQL Server express (Installed with Visual Studio) to create a database with one table (People) and add some data to it.</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297764" y="1063482"/>
            <a:ext cx="6250766" cy="4570166"/>
          </a:xfrm>
          <a:prstGeom prst="rect">
            <a:avLst/>
          </a:prstGeom>
        </p:spPr>
      </p:pic>
    </p:spTree>
    <p:extLst>
      <p:ext uri="{BB962C8B-B14F-4D97-AF65-F5344CB8AC3E}">
        <p14:creationId xmlns:p14="http://schemas.microsoft.com/office/powerpoint/2010/main" val="80881366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Using the local SQL Instance create a new database.</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2" y="1063482"/>
            <a:ext cx="6198689" cy="4570166"/>
          </a:xfrm>
          <a:prstGeom prst="rect">
            <a:avLst/>
          </a:prstGeom>
        </p:spPr>
      </p:pic>
    </p:spTree>
    <p:extLst>
      <p:ext uri="{BB962C8B-B14F-4D97-AF65-F5344CB8AC3E}">
        <p14:creationId xmlns:p14="http://schemas.microsoft.com/office/powerpoint/2010/main" val="189300718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67BCD3-882B-CC49-8158-709EFFBEF299}"/>
              </a:ext>
            </a:extLst>
          </p:cNvPr>
          <p:cNvSpPr txBox="1"/>
          <p:nvPr/>
        </p:nvSpPr>
        <p:spPr>
          <a:xfrm>
            <a:off x="107156" y="100013"/>
            <a:ext cx="4414838" cy="6665118"/>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BR" sz="2000" dirty="0"/>
              <a:t>Name it, click “OK” and it’s done!</a:t>
            </a:r>
          </a:p>
        </p:txBody>
      </p:sp>
      <p:pic>
        <p:nvPicPr>
          <p:cNvPr id="5" name="Picture 4">
            <a:extLst>
              <a:ext uri="{FF2B5EF4-FFF2-40B4-BE49-F238E27FC236}">
                <a16:creationId xmlns:a16="http://schemas.microsoft.com/office/drawing/2014/main" id="{054E208F-838D-3743-A649-1FCC98F9E7C0}"/>
              </a:ext>
            </a:extLst>
          </p:cNvPr>
          <p:cNvPicPr>
            <a:picLocks noChangeAspect="1"/>
          </p:cNvPicPr>
          <p:nvPr/>
        </p:nvPicPr>
        <p:blipFill>
          <a:blip r:embed="rId2"/>
          <a:srcRect/>
          <a:stretch/>
        </p:blipFill>
        <p:spPr>
          <a:xfrm>
            <a:off x="5323802" y="1063482"/>
            <a:ext cx="6198689" cy="4570165"/>
          </a:xfrm>
          <a:prstGeom prst="rect">
            <a:avLst/>
          </a:prstGeom>
        </p:spPr>
      </p:pic>
    </p:spTree>
    <p:extLst>
      <p:ext uri="{BB962C8B-B14F-4D97-AF65-F5344CB8AC3E}">
        <p14:creationId xmlns:p14="http://schemas.microsoft.com/office/powerpoint/2010/main" val="190012067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970</Words>
  <Application>Microsoft Macintosh PowerPoint</Application>
  <PresentationFormat>Widescreen</PresentationFormat>
  <Paragraphs>88</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Danilo Vilela</dc:creator>
  <cp:lastModifiedBy>Danilo Vilela</cp:lastModifiedBy>
  <cp:revision>16</cp:revision>
  <dcterms:created xsi:type="dcterms:W3CDTF">2020-01-30T14:47:33Z</dcterms:created>
  <dcterms:modified xsi:type="dcterms:W3CDTF">2020-01-30T18:31:23Z</dcterms:modified>
</cp:coreProperties>
</file>